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33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6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saracavaco/capstone_work/blob/main/IBM-DS0321EN-SkillsNetwork_labs_module_2_jupyter-labs-eda-dataviz.ipynb.jupyterlite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acavaco/capstone_work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acavaco/capstone_work/blob/main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acavaco/capstone_work/blob/main/project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acavaco/capstone_work/blob/main/IBM-DS0321EN-SkillsNetwork_labs_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Sara Cavaco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October, 15 </a:t>
            </a:r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285916" cy="4351338"/>
          </a:xfrm>
          <a:prstGeom prst="rect">
            <a:avLst/>
          </a:prstGeom>
        </p:spPr>
        <p:txBody>
          <a:bodyPr/>
          <a:lstStyle/>
          <a:p>
            <a:r>
              <a:rPr lang="en-GB" sz="1600" dirty="0"/>
              <a:t>Data wrangling describes a series of processes designed to explore, transform, and validate raw datasets from their messy and complex forms into high-quality data. You can use your wrangled data to produce valuable insights and guide business decisions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https://github.com/saracavaco/capstone_work/blob/main/labs-jupyter-spacex-Data%20wrangling.ipynb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m 2" descr="Uma imagem com texto, captura de ecrã, círculo, Tipo de letra&#10;&#10;Descrição gerada automaticamente">
            <a:extLst>
              <a:ext uri="{FF2B5EF4-FFF2-40B4-BE49-F238E27FC236}">
                <a16:creationId xmlns:a16="http://schemas.microsoft.com/office/drawing/2014/main" id="{DB40B280-282E-24D2-E3EC-07FF7FDE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87" y="2686050"/>
            <a:ext cx="30861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430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GB" b="1" dirty="0"/>
              <a:t>Exploratory Data Analysis (EDA) is a process of describing the data by means of statistical and visualization techniques</a:t>
            </a:r>
            <a:r>
              <a:rPr lang="en-GB" dirty="0"/>
              <a:t> in order to bring important aspects of </a:t>
            </a:r>
            <a:r>
              <a:rPr lang="en-GB" sz="2000" dirty="0"/>
              <a:t>that</a:t>
            </a:r>
            <a:r>
              <a:rPr lang="en-GB" dirty="0"/>
              <a:t> data into focus for further analysis.</a:t>
            </a:r>
          </a:p>
          <a:p>
            <a:r>
              <a:rPr lang="en-GB" b="1" dirty="0"/>
              <a:t>Scatter plots</a:t>
            </a:r>
            <a:r>
              <a:rPr lang="en-GB" dirty="0"/>
              <a:t>: It is used to visualize the relationship between two variables. Histograms: It is used to visualize the distribution of a single variable. Box plots: It is used to visualize the distribution of a variable and identify outliers</a:t>
            </a:r>
          </a:p>
          <a:p>
            <a:r>
              <a:rPr lang="en-US" sz="2000" dirty="0">
                <a:hlinkClick r:id="rId4"/>
              </a:rPr>
              <a:t>https://github.com/saracavaco/capstone_work/blob/main/IBM-DS0321EN-SkillsNetwork_labs_module_2_jupyter-labs-eda-dataviz.ipynb.jupyterlite.ipynb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449041-63A7-55C3-E92E-65F813B13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437" y="1400227"/>
            <a:ext cx="2235482" cy="14709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E67953-8345-1C6E-253F-4E2FF88D7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27" y="1337947"/>
            <a:ext cx="2626628" cy="14500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B9166D6-CE90-6E69-DF42-A150B45C8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980" y="1416451"/>
            <a:ext cx="5324119" cy="14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1257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SQL queries performed include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b="1" dirty="0"/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b="1" dirty="0"/>
              <a:t>Display 5 records where launch sites begin with the string 'CCA’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100" b="1" dirty="0"/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100" b="1" dirty="0"/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100" b="1" dirty="0"/>
              <a:t>List the date when the first successful landing outcome in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100" b="1" dirty="0"/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100" b="1" dirty="0"/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100" b="1" dirty="0"/>
              <a:t>List the names of the </a:t>
            </a:r>
            <a:r>
              <a:rPr lang="en-GB" sz="1100" b="1" dirty="0" err="1"/>
              <a:t>booster_versions</a:t>
            </a:r>
            <a:r>
              <a:rPr lang="en-GB" sz="1100" b="1" dirty="0"/>
              <a:t> which have carried the maximum payload mass. Use a subquery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100" b="1" dirty="0"/>
              <a:t>List the records which will display the month names, failure </a:t>
            </a:r>
            <a:r>
              <a:rPr lang="en-GB" sz="1100" b="1" dirty="0" err="1"/>
              <a:t>landing_outcomes</a:t>
            </a:r>
            <a:r>
              <a:rPr lang="en-GB" sz="1100" b="1" dirty="0"/>
              <a:t> in drone ship ,booster versions, </a:t>
            </a:r>
            <a:r>
              <a:rPr lang="en-GB" sz="1100" b="1" dirty="0" err="1"/>
              <a:t>launch_site</a:t>
            </a:r>
            <a:r>
              <a:rPr lang="en-GB" sz="1100" b="1" dirty="0"/>
              <a:t>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b="1" dirty="0"/>
              <a:t>Rank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https://github.com/saracavaco/capstone_work/blob/main/jupyter-labs-eda-sql-coursera_sqllite.ipynb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8656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markers have been added to the map to aim to find the best location to build a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https://github.com/saracavaco/capstone_work/blob/main/IBM-DS0321EN-SkillsNetwork_labs_module_3_lab_jupyter_launch_site_location.jupyterlite.ipynb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 descr="Uma imagem com mapa, texto, atlas&#10;&#10;Descrição gerada automaticamente">
            <a:extLst>
              <a:ext uri="{FF2B5EF4-FFF2-40B4-BE49-F238E27FC236}">
                <a16:creationId xmlns:a16="http://schemas.microsoft.com/office/drawing/2014/main" id="{D657F8D8-BD63-6C9D-B16B-5A1721A0B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75" y="1381533"/>
            <a:ext cx="8599126" cy="418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600" dirty="0"/>
              <a:t>In this lab, I have built a </a:t>
            </a:r>
            <a:r>
              <a:rPr lang="en-GB" sz="1600" dirty="0" err="1"/>
              <a:t>Plotly</a:t>
            </a:r>
            <a:r>
              <a:rPr lang="en-GB" sz="1600" dirty="0"/>
              <a:t> Dash application for users to perform interactive visual analytics on SpaceX launch data in real-time. </a:t>
            </a:r>
          </a:p>
          <a:p>
            <a:r>
              <a:rPr lang="en-GB" sz="1600" dirty="0"/>
              <a:t>This dashboard application contains input components such as a dropdown list and a range slider to</a:t>
            </a:r>
            <a:br>
              <a:rPr lang="en-GB" sz="1600" dirty="0"/>
            </a:br>
            <a:r>
              <a:rPr lang="en-GB" sz="1600" dirty="0"/>
              <a:t>interact with a pie chart and a scatter point chart.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CD2E9DC-4D0A-8D26-3D1D-C9B6841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513049"/>
            <a:ext cx="9474200" cy="27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https://github.com/saracavaco/capstone_work/blob/main/project.py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CB1DF72-B8D3-1F8E-1E8E-0A93507B0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1575377"/>
            <a:ext cx="8216900" cy="32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6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2509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analysis was developed in four stages: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Preparation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preparation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evaluation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comparation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https://github.com/saracavaco/capstone_work/blob/main/IBM-DS0321EN-SkillsNetwork_labs_module_4_SpaceX_Machine_Learning_Prediction_Part_5.jupyterlite.ipynb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B5897C-8A7E-5656-9E24-8C63FEC4F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82" y="1716692"/>
            <a:ext cx="2819518" cy="239503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D73DB1A-910D-A92E-939B-D90F386E8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346" y="1653685"/>
            <a:ext cx="2753041" cy="23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E93BF7-7BBC-CA55-9F45-B6E988EE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41" y="1438685"/>
            <a:ext cx="7905959" cy="431796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2783807-D547-93A8-17C5-1E84055FF0EB}"/>
              </a:ext>
            </a:extLst>
          </p:cNvPr>
          <p:cNvSpPr txBox="1"/>
          <p:nvPr/>
        </p:nvSpPr>
        <p:spPr>
          <a:xfrm>
            <a:off x="1441241" y="5764727"/>
            <a:ext cx="9715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As the flight number increases in each of the 3 launch sites, so does the success rate. For instance, the success rate for the VAFB SLC 4E launch site is 100% after the Flight number 50. Both KSC LC 39A and CCAFS SLC 40 have a 100% success rates after 80th flight.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504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want to observe if there is any relationship between launch sites and their payload mass.</a:t>
            </a:r>
          </a:p>
          <a:p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Payload Vs. Launch Site scatter point chart we will find that for the VAFB-SLC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rockets launched for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heavypayload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mass(greater than 10000).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379E94-8D2A-313D-F42D-7ABE0631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051" y="1715041"/>
            <a:ext cx="6578938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 &amp; SSO have the highest success rates at 100%, with SO orbit having the lowest success rate at ~50%. Orbit SO has 0%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02B0E6-586E-199D-9581-20CA231A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62" y="1861099"/>
            <a:ext cx="4730993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The LEO orbit the Success appears related to the number of flights; on the other hand, there seems to be no relationship between flight number when in GTO orbit.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0EB25C-4CCF-B54A-396F-2DFDC858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698" y="1709501"/>
            <a:ext cx="6121715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59578"/>
            <a:ext cx="3932238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99CFEE-F18E-7265-67EC-AA21EFF1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117" y="2057400"/>
            <a:ext cx="6265954" cy="35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that the success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A414AE-929A-885C-009D-D1F24C51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675038"/>
            <a:ext cx="5124713" cy="32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4FD0CB-0AB6-9F6B-3FB0-A736E09E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87" y="3179618"/>
            <a:ext cx="2696794" cy="2429658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40A116C-A026-9E16-6433-7FD31CF481C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8" y="1987317"/>
            <a:ext cx="10515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SELECT DISTINCT LAUNCH_SITE as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Launch_Sites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FROM SPACEXTBL;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B03BF2-E409-A545-F65C-085C1346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342" y="2793600"/>
            <a:ext cx="8804557" cy="394561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0EA6D47-90DF-94E8-ADC1-70B8735DF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86" y="1879673"/>
            <a:ext cx="9025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 SELECT * FROM 'SPACEXTBL' WHERE Launch_Site LIKE 'CCA%' LIMIT 5; 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C060DB-7FA0-4A51-7A33-07F5E89C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144" y="3237985"/>
            <a:ext cx="5987076" cy="1832778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AAF554F-2232-1E61-B907-E3EE134A4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783" y="1762833"/>
            <a:ext cx="90342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SELECT SUM(PAYLOAD_MASS__KG_) as "Total Payload Mass(Kgs)",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Customer FROM 'SPACEXTBL' WHERE Customer = 'NASA (CRS)';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28B387B-5101-DE96-CC3A-5D4848A7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542296"/>
            <a:ext cx="4549352" cy="135033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C96AC27-5765-A2BB-5581-78FE1EAC34A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924317" y="1837944"/>
            <a:ext cx="984660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SELECT AVG(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payload_mass__kg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_) FROM SPACEXTBL 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booster_version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'F9 v1.1';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DBC1B97-DF95-F2ED-06E7-FD61DA6A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59" y="3181337"/>
            <a:ext cx="3120080" cy="1390663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618FA8F-2480-3B8F-179D-81CC61F956E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663059" y="2025777"/>
            <a:ext cx="105155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 SELECT MIN(DATE) FROM SPACEXTBL WHERE mission_outcome = 'Success'; 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23441" y="1604318"/>
            <a:ext cx="7591331" cy="22293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D70A52-DFFE-45D8-6B4E-8FBC2DE3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40992"/>
            <a:ext cx="2959437" cy="508621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6C6878F-A490-7383-2BFA-78BD92E3F58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76300" y="2759738"/>
            <a:ext cx="70746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%%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SELECT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Booster_Version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SPACEXTBL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Landing_Outcome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'Success (drone ship)' AND 4000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PAYLOAD_MASS__KG_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6000;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33F6F6-024A-9C57-C4CD-BE89708F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09" y="3429000"/>
            <a:ext cx="5153791" cy="231547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23E550D-58BD-4686-F3B3-C07B942A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1880727"/>
            <a:ext cx="1036715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24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 SELECT "Mission_Outcome", COUNT("Mission_Outcome") as Total FROM SPACEXTBL GROUP BY "Mission_Outcome";</a:t>
            </a:r>
            <a:r>
              <a:rPr kumimoji="0" lang="en-US" altLang="en-US" sz="24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3C245E-8919-4B44-5FED-76D9CBF9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575377"/>
            <a:ext cx="2155708" cy="4351338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4C34005-7715-DD45-FFCD-BD40EECFF27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123209" y="2132852"/>
            <a:ext cx="871477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%%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sql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SELECT DISTINCT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BOOSTER_VERSION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SPACEXTBL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PAYLOAD_MASS__KG_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 SELECT MAX(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PAYLOAD_MASS__KG_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SPACEXTBL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D5DF6F-9804-352E-E7ED-AF022037D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25" y="1936077"/>
            <a:ext cx="106996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 boosters ['F9 v1.1 B1012', 'F9 v1.1 B1015', 'F9 v1.1 B1017', 'F9 FT B1020', 'F9 FT B1024'] have failed to land with drone ships in 2015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D0B03C-0FD9-D4DE-3FCB-DF101A838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25" y="2735245"/>
            <a:ext cx="864721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dates=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[] for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["Date"]: 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[6:10]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"2015":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dates.append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df_2015=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["Date"]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)]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df_2015=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'Failure (drone ship)')]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failed_boosters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=df_2015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Booster_Version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to_list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f"the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boosters \n {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failed_boosters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 \n have failed to land with drone ships in 2015")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1E5E7A-6A4D-3A79-E6F5-C3FD6E60B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652" y="2895741"/>
            <a:ext cx="511034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 attempt 10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Failure (drone ship) 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Success (drone ship) 5 Controlled (ocean)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Success (ground pad) 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Failure (parachute) 2 Uncontrolled (ocean) 2 Precluded (drone ship)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Name: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int64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3C06668-5AEA-4D04-1B4D-9C3913B1D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798" y="1669171"/>
            <a:ext cx="8942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lower_date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["Date"]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"04-06-2010"]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higher_date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["Date"]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"16-03-2017"]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df_timed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df.iloc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[0:31,]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df_timed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value_counts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ascending=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False)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the maps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A225FD1-798E-B478-DCC0-4AD84B307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71" y="1698171"/>
            <a:ext cx="9322807" cy="45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CE3F3B05-A0CC-A4E5-1684-0ADA5C9E6AC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n-GB" dirty="0"/>
              <a:t>map with marked launch sites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E21B159A-F748-ABCC-CF35-AF124DEB47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375651" y="1750766"/>
            <a:ext cx="8967757" cy="45004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n-GB" dirty="0" err="1"/>
              <a:t>color-labeled</a:t>
            </a:r>
            <a:r>
              <a:rPr lang="en-GB" dirty="0"/>
              <a:t> markers in marker clusters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927637"/>
            <a:ext cx="9349085" cy="1898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GB" sz="2000" dirty="0"/>
              <a:t>SpaceX advertises Falcon 9 rocket launches on its website with a cost of 62 million dollars; other providers cost upward of 165 million dollars each, much of the savings is because SpaceX can reuse the first stage.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GB" sz="2000" dirty="0"/>
              <a:t>Therefore if we can determine if the first stage will land, we can determine the cost of a launch.</a:t>
            </a:r>
          </a:p>
          <a:p>
            <a:pPr>
              <a:spcBef>
                <a:spcPts val="1400"/>
              </a:spcBef>
            </a:pPr>
            <a:r>
              <a:rPr lang="en-GB" sz="2000" dirty="0"/>
              <a:t>predict if the Falcon 9 first stage will land successfully</a:t>
            </a:r>
            <a:br>
              <a:rPr lang="en-GB" sz="2000" dirty="0"/>
            </a:b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&lt;Count for all the launch sites&gt;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CB1DF72-B8D3-1F8E-1E8E-0A93507B0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1" y="1489190"/>
            <a:ext cx="10925299" cy="42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&lt;Success Rate by Launch by Site&gt;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5A5438-47FC-7722-E4FB-39E1C0C56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32" y="1996389"/>
            <a:ext cx="5658360" cy="28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&lt;Payload mass for all sites&gt;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CD2E9DC-4D0A-8D26-3D1D-C9B6841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194"/>
            <a:ext cx="12192000" cy="35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DB6A-2A5C-B830-836B-A1274E89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83" y="1881620"/>
            <a:ext cx="917385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D97915-1043-19CA-D3DC-A4747B331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79"/>
          <a:stretch/>
        </p:blipFill>
        <p:spPr>
          <a:xfrm>
            <a:off x="2948727" y="1342680"/>
            <a:ext cx="3387906" cy="289238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8111EA-2325-9283-452A-CB4EF49A1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700" y="4006691"/>
            <a:ext cx="3054321" cy="28923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1366F25-19DA-E1B6-65BD-10DBCE3C9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827"/>
          <a:stretch/>
        </p:blipFill>
        <p:spPr>
          <a:xfrm>
            <a:off x="6238021" y="4111972"/>
            <a:ext cx="3304048" cy="268182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7D0D4FE-0504-9E15-86BD-56E93B54A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779" y="1317927"/>
            <a:ext cx="3225611" cy="25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8591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Space X launches increases along the years, the success rates is increasing along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 A is the most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GEO, HEO, SSO, ES L1 have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models to predict the accuracy of this dataset are SVM, KNN and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Enconding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 fields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SVN, DT models have been built and evaluated for a better classification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8742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Acquired historical launch data from open soured REST API for Space X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Acquired historical launch data from Wikipedia page ‘List of Falcon 9 Falcon Heavy Launches’</a:t>
            </a: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– Explore data to determine the label for training supervised models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https://github.com/saracavaco/capstone_work/blob/main/jupyter-labs-spacex-data-collection-api.ipynb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3586EB-D23B-F65E-B8A9-52F8FFCCD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16" y="1819275"/>
            <a:ext cx="5895712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https://github.com/saracavaco/capstone_work/blob/main/jupyter-labs-webscraping.ipynb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4FD0D95-8628-3416-3E04-4412E501E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26" y="1856805"/>
            <a:ext cx="6643271" cy="29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2088</TotalTime>
  <Words>1892</Words>
  <Application>Microsoft Office PowerPoint</Application>
  <PresentationFormat>Widescreen</PresentationFormat>
  <Paragraphs>251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Arial Unicode MS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Sara Isabel da Silva Cavaco</cp:lastModifiedBy>
  <cp:revision>217</cp:revision>
  <dcterms:created xsi:type="dcterms:W3CDTF">2021-04-29T18:58:34Z</dcterms:created>
  <dcterms:modified xsi:type="dcterms:W3CDTF">2023-10-17T16:53:29Z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